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57" r:id="rId38"/>
    <p:sldId id="881" r:id="rId39"/>
    <p:sldId id="867" r:id="rId40"/>
    <p:sldId id="892" r:id="rId41"/>
    <p:sldId id="899" r:id="rId42"/>
    <p:sldId id="900" r:id="rId43"/>
    <p:sldId id="305" r:id="rId44"/>
    <p:sldId id="901" r:id="rId45"/>
    <p:sldId id="902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903" r:id="rId55"/>
    <p:sldId id="893" r:id="rId56"/>
    <p:sldId id="314" r:id="rId57"/>
    <p:sldId id="315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8" r:id="rId68"/>
    <p:sldId id="327" r:id="rId6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7"/>
    <p:restoredTop sz="94686"/>
  </p:normalViewPr>
  <p:slideViewPr>
    <p:cSldViewPr snapToGrid="0" snapToObjects="1">
      <p:cViewPr varScale="1">
        <p:scale>
          <a:sx n="125" d="100"/>
          <a:sy n="125" d="100"/>
        </p:scale>
        <p:origin x="11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0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4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18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23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6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11" Type="http://schemas.openxmlformats.org/officeDocument/2006/relationships/image" Target="../media/image80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mulțime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7441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/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095017"/>
                <a:ext cx="351628" cy="400110"/>
              </a:xfrm>
              <a:prstGeom prst="rect">
                <a:avLst/>
              </a:prstGeom>
              <a:blipFill>
                <a:blip r:embed="rId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/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837847"/>
                <a:ext cx="351628" cy="400110"/>
              </a:xfrm>
              <a:prstGeom prst="rect">
                <a:avLst/>
              </a:prstGeom>
              <a:blipFill>
                <a:blip r:embed="rId4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/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3579492"/>
                <a:ext cx="351628" cy="400110"/>
              </a:xfrm>
              <a:prstGeom prst="rect">
                <a:avLst/>
              </a:prstGeom>
              <a:blipFill>
                <a:blip r:embed="rId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/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4703297"/>
                <a:ext cx="351628" cy="400110"/>
              </a:xfrm>
              <a:prstGeom prst="rect">
                <a:avLst/>
              </a:prstGeom>
              <a:blipFill>
                <a:blip r:embed="rId6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/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/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/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/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blipFill>
                <a:blip r:embed="rId10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/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D9A7190-A3BF-674D-9F1A-4AE738CCDE40}"/>
              </a:ext>
            </a:extLst>
          </p:cNvPr>
          <p:cNvSpPr/>
          <p:nvPr/>
        </p:nvSpPr>
        <p:spPr>
          <a:xfrm>
            <a:off x="4738255" y="5032397"/>
            <a:ext cx="665018" cy="54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/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/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4994952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5795592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6578232"/>
            <a:ext cx="8596440" cy="6865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A69E5-B12A-C44A-9856-3DB378DEB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36" y="1416910"/>
            <a:ext cx="4700424" cy="4271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similaritatea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</a:t>
            </a:r>
            <a:r>
              <a:rPr lang="en-US" sz="2646" dirty="0" err="1"/>
              <a:t>caractere</a:t>
            </a:r>
            <a:r>
              <a:rPr lang="en-US" sz="2646" dirty="0"/>
              <a:t>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două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</a:t>
            </a:r>
            <a:r>
              <a:rPr lang="en-US" sz="2646" dirty="0" err="1"/>
              <a:t>independentă</a:t>
            </a:r>
            <a:r>
              <a:rPr lang="en-US" sz="2646" dirty="0"/>
              <a:t>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901877" y="3321934"/>
            <a:ext cx="0" cy="61382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194612" y="5697041"/>
            <a:ext cx="87967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194612" y="3460830"/>
            <a:ext cx="170726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862057" y="3970486"/>
            <a:ext cx="0" cy="17408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blipFill>
                <a:blip r:embed="rId3"/>
                <a:stretch>
                  <a:fillRect l="-179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116956" y="39972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blipFill>
                <a:blip r:embed="rId8"/>
                <a:stretch>
                  <a:fillRect r="-689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1314333" y="2164466"/>
            <a:ext cx="16756" cy="17712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1346247" y="2177820"/>
            <a:ext cx="1836790" cy="22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412111"/>
            <a:ext cx="9218066" cy="561175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Obțin</a:t>
            </a:r>
            <a:r>
              <a:rPr lang="en-US" sz="2400" dirty="0"/>
              <a:t> </a:t>
            </a:r>
            <a:r>
              <a:rPr lang="en-US" sz="2400" dirty="0" err="1"/>
              <a:t>rezultate</a:t>
            </a:r>
            <a:r>
              <a:rPr lang="en-US" sz="2400" dirty="0"/>
              <a:t> state-of-the-art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anumite</a:t>
            </a:r>
            <a:r>
              <a:rPr lang="en-US" sz="2400" dirty="0"/>
              <a:t> </a:t>
            </a:r>
            <a:r>
              <a:rPr lang="en-US" sz="2400" dirty="0" err="1"/>
              <a:t>probleme</a:t>
            </a:r>
            <a:r>
              <a:rPr lang="en-US" sz="2400" dirty="0"/>
              <a:t>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Utile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obținerea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reprezentări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compacte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care:</a:t>
            </a:r>
          </a:p>
          <a:p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&lt;&lt;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trăsături</a:t>
            </a:r>
            <a:endParaRPr lang="en-US" sz="2400" dirty="0"/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Numărul</a:t>
            </a:r>
            <a:r>
              <a:rPr lang="en-US" sz="2400" dirty="0"/>
              <a:t> de n-</a:t>
            </a:r>
            <a:r>
              <a:rPr lang="en-US" sz="2400" dirty="0" err="1"/>
              <a:t>grame</a:t>
            </a:r>
            <a:r>
              <a:rPr lang="en-US" sz="2400" dirty="0"/>
              <a:t> </a:t>
            </a:r>
            <a:r>
              <a:rPr lang="en-US" sz="2400" dirty="0" err="1"/>
              <a:t>unice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date TOEFL11: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Generalizează</a:t>
            </a:r>
            <a:r>
              <a:rPr lang="en" sz="2800" dirty="0"/>
              <a:t> </a:t>
            </a:r>
            <a:r>
              <a:rPr lang="en" sz="2800" dirty="0" err="1"/>
              <a:t>mai</a:t>
            </a:r>
            <a:r>
              <a:rPr lang="en" sz="2800" dirty="0"/>
              <a:t> bine </a:t>
            </a:r>
            <a:r>
              <a:rPr lang="en" sz="2800" dirty="0" err="1"/>
              <a:t>decât</a:t>
            </a:r>
            <a:r>
              <a:rPr lang="en" sz="2800" dirty="0"/>
              <a:t> </a:t>
            </a:r>
            <a:r>
              <a:rPr lang="en" sz="2800" dirty="0" err="1"/>
              <a:t>cuvintele</a:t>
            </a:r>
            <a:endParaRPr lang="en" sz="28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Exemple</a:t>
            </a:r>
            <a:r>
              <a:rPr lang="en" sz="2800" dirty="0"/>
              <a:t> de transfer al </a:t>
            </a:r>
            <a:r>
              <a:rPr lang="en" sz="2800" dirty="0" err="1"/>
              <a:t>limbii</a:t>
            </a:r>
            <a:r>
              <a:rPr lang="en" sz="2800" dirty="0"/>
              <a:t> native din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238647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Exemple</a:t>
            </a:r>
            <a:r>
              <a:rPr lang="en" sz="3968" dirty="0"/>
              <a:t> pe </a:t>
            </a:r>
            <a:r>
              <a:rPr lang="en" sz="3968" dirty="0" err="1"/>
              <a:t>cazul</a:t>
            </a:r>
            <a:r>
              <a:rPr lang="en" sz="3968" dirty="0"/>
              <a:t> </a:t>
            </a:r>
            <a:r>
              <a:rPr lang="en" sz="3968" dirty="0" err="1"/>
              <a:t>French→English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206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9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496843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751400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1906C2-70C9-0446-9338-8F7B4C4587F8}"/>
              </a:ext>
            </a:extLst>
          </p:cNvPr>
          <p:cNvCxnSpPr>
            <a:cxnSpLocks/>
          </p:cNvCxnSpPr>
          <p:nvPr/>
        </p:nvCxnSpPr>
        <p:spPr>
          <a:xfrm flipH="1" flipV="1">
            <a:off x="591671" y="1444535"/>
            <a:ext cx="2589120" cy="2492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610C43-B4AB-B24E-B150-AAEB61BD260B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2931665"/>
            <a:ext cx="1049439" cy="10017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82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svm.html#svm-classification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684294"/>
            <a:ext cx="4491672" cy="838105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4884072" y="3814358"/>
            <a:ext cx="2868888" cy="3135082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344480" y="1371600"/>
            <a:ext cx="501840" cy="3312695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lda_qda.html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284480" y="1692720"/>
            <a:ext cx="96621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pe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noastr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27523</TotalTime>
  <Words>2067</Words>
  <Application>Microsoft Macintosh PowerPoint</Application>
  <PresentationFormat>Custom</PresentationFormat>
  <Paragraphs>447</Paragraphs>
  <Slides>68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513</cp:revision>
  <dcterms:created xsi:type="dcterms:W3CDTF">2016-10-12T16:27:10Z</dcterms:created>
  <dcterms:modified xsi:type="dcterms:W3CDTF">2023-03-16T09:17:20Z</dcterms:modified>
  <dc:language>en-US</dc:language>
</cp:coreProperties>
</file>